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ЭКСПО-2017 </a:t>
            </a:r>
            <a:r>
              <a:rPr lang="ru-RU" dirty="0" err="1" smtClean="0"/>
              <a:t>жыл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E:\Гео 7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3" y="250507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Гео 7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3" y="250507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Гео 7\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650" y="2533650"/>
            <a:ext cx="2552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E:\Гео 7\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3" y="255746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:\Гео 7\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8208912" cy="496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025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8" descr="E:\Гео 7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464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7" descr="E:\Гео 7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88640"/>
            <a:ext cx="8606730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326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E:\Гео 7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84976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485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E:\Гео 7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40960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0828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Экран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ЭКСПО-2017 жыл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Technodom</dc:creator>
  <cp:lastModifiedBy>Technodom</cp:lastModifiedBy>
  <cp:revision>3</cp:revision>
  <dcterms:created xsi:type="dcterms:W3CDTF">2017-01-23T16:07:41Z</dcterms:created>
  <dcterms:modified xsi:type="dcterms:W3CDTF">2017-02-04T17:54:45Z</dcterms:modified>
</cp:coreProperties>
</file>